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B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381881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279319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7931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63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7064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35861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188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188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6"/>
            <a:ext cx="5157787" cy="31506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31506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5701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93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457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75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B9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 SemiBold" panose="000007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Medium" panose="000006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Medium" panose="000006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Medium" panose="000006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Medium" panose="000006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Medium" panose="000006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Montserrat SemiBold</vt:lpstr>
      <vt:lpstr>Montserrat Medium</vt:lpstr>
      <vt:lpstr>Montserrat</vt:lpstr>
      <vt:lpstr>Microsoft YaHei</vt:lpstr>
      <vt:lpstr/>
      <vt:lpstr>Arial Unicode MS</vt:lpstr>
      <vt:lpstr>Calibri</vt:lpstr>
      <vt:lpstr>Tema do Office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Diego</dc:creator>
  <cp:lastModifiedBy>UFC</cp:lastModifiedBy>
  <cp:revision>5</cp:revision>
  <dcterms:created xsi:type="dcterms:W3CDTF">2018-10-11T19:20:00Z</dcterms:created>
  <dcterms:modified xsi:type="dcterms:W3CDTF">2018-10-11T20:52:36Z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